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3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  <a:srgbClr val="FF3333"/>
    <a:srgbClr val="AFEFC7"/>
    <a:srgbClr val="ECE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FEC8188-A230-47D5-92DB-6BFCC0A39ACB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1CCD1E6-8E49-4F5E-BD0D-FA2392C1054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6DCB65-83D3-4855-82BB-CDDE77A92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/>
              <a:t>Perspective of community development in education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61E2B7-8440-44B5-9D14-E1CDC72FC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31837"/>
            <a:ext cx="8229600" cy="1252728"/>
          </a:xfrm>
        </p:spPr>
        <p:txBody>
          <a:bodyPr>
            <a:normAutofit/>
          </a:bodyPr>
          <a:lstStyle/>
          <a:p>
            <a:r>
              <a:rPr lang="en-US" sz="6000" dirty="0"/>
              <a:t>Topic:</a:t>
            </a:r>
          </a:p>
        </p:txBody>
      </p:sp>
    </p:spTree>
    <p:extLst>
      <p:ext uri="{BB962C8B-B14F-4D97-AF65-F5344CB8AC3E}">
        <p14:creationId xmlns:p14="http://schemas.microsoft.com/office/powerpoint/2010/main" val="2564169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 The process in which we improve our skill, behavior  and knowledge  is called education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A process where community members come together to take collective action and generate solutions to common problems is called Community development  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Perspective of community development in education 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219200" y="1482437"/>
            <a:ext cx="6400800" cy="9144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Education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219200" y="3657600"/>
            <a:ext cx="6400800" cy="9144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Community development  </a:t>
            </a:r>
          </a:p>
        </p:txBody>
      </p:sp>
    </p:spTree>
    <p:extLst>
      <p:ext uri="{BB962C8B-B14F-4D97-AF65-F5344CB8AC3E}">
        <p14:creationId xmlns:p14="http://schemas.microsoft.com/office/powerpoint/2010/main" val="102022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CF3D9B-B369-4ECA-AA6A-5E087CDE0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914400" y="533400"/>
            <a:ext cx="7162800" cy="1345446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Educational Perspective of community development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8AA57F5-C059-4BC0-8563-39C2C28BE51F}"/>
              </a:ext>
            </a:extLst>
          </p:cNvPr>
          <p:cNvSpPr/>
          <p:nvPr/>
        </p:nvSpPr>
        <p:spPr>
          <a:xfrm>
            <a:off x="381000" y="2180281"/>
            <a:ext cx="8229600" cy="394588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783E7-F6AB-497A-8F97-11FA6B638B8E}"/>
              </a:ext>
            </a:extLst>
          </p:cNvPr>
          <p:cNvSpPr/>
          <p:nvPr/>
        </p:nvSpPr>
        <p:spPr>
          <a:xfrm>
            <a:off x="685800" y="2338699"/>
            <a:ext cx="7848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Education impacts on human development and economic growth, and it is a fundamental requirement for democracy.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Education provides people with the tools and knowledge they need to understand and participate in today's world.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Education enhances the ability of families to manage health problems, improve nutrition and childcare, use leisure wisely, and better plan for the future. </a:t>
            </a:r>
          </a:p>
        </p:txBody>
      </p:sp>
    </p:spTree>
    <p:extLst>
      <p:ext uri="{BB962C8B-B14F-4D97-AF65-F5344CB8AC3E}">
        <p14:creationId xmlns:p14="http://schemas.microsoft.com/office/powerpoint/2010/main" val="356151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6A4F7D8-FEAF-4A02-9AEA-84E381E986AD}"/>
              </a:ext>
            </a:extLst>
          </p:cNvPr>
          <p:cNvSpPr/>
          <p:nvPr/>
        </p:nvSpPr>
        <p:spPr>
          <a:xfrm>
            <a:off x="381000" y="2362200"/>
            <a:ext cx="8458200" cy="4267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89E923-60AE-422E-A072-014B9952C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2675466"/>
            <a:ext cx="7814733" cy="384420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</a:rPr>
              <a:t>Education is essential for economic development and eradicating poverty. It allows people to be more productive, to play a greater role in economic life, and to earn a better living.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</a:rPr>
              <a:t>Education makes it possible for people to be responsible and informed citizens, and to have a voice in politics and society, which is essential for sustaining democracy. It also provides individuals with the knowledge and awareness needed to promote tolerance and understanding among people. 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37F6F4-E70D-4E18-9871-2E252A5FC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Continue….</a:t>
            </a:r>
          </a:p>
        </p:txBody>
      </p:sp>
    </p:spTree>
    <p:extLst>
      <p:ext uri="{BB962C8B-B14F-4D97-AF65-F5344CB8AC3E}">
        <p14:creationId xmlns:p14="http://schemas.microsoft.com/office/powerpoint/2010/main" val="779420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dirty="0"/>
              <a:t> It has three basic components of community education:</a:t>
            </a:r>
          </a:p>
          <a:p>
            <a:pPr marL="0" indent="0">
              <a:buNone/>
            </a:pPr>
            <a:r>
              <a:rPr lang="en-US" i="1" dirty="0"/>
              <a:t> </a:t>
            </a:r>
          </a:p>
          <a:p>
            <a:pPr marL="0" indent="0">
              <a:buNone/>
            </a:pPr>
            <a:r>
              <a:rPr lang="en-US" i="1" dirty="0"/>
              <a:t>1. Lifelong learning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2. Community Involvement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3. Efficient Use of Resources </a:t>
            </a:r>
            <a:br>
              <a:rPr lang="en-US" dirty="0"/>
            </a:br>
            <a:endParaRPr lang="en-US" i="1" dirty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 vert="horz"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Components of community education</a:t>
            </a:r>
          </a:p>
        </p:txBody>
      </p:sp>
    </p:spTree>
    <p:extLst>
      <p:ext uri="{BB962C8B-B14F-4D97-AF65-F5344CB8AC3E}">
        <p14:creationId xmlns:p14="http://schemas.microsoft.com/office/powerpoint/2010/main" val="70597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solidFill>
                  <a:srgbClr val="00206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Ink Free" pitchFamily="66" charset="0"/>
              </a:rPr>
              <a:t>Thank You</a:t>
            </a:r>
          </a:p>
        </p:txBody>
      </p:sp>
      <p:sp>
        <p:nvSpPr>
          <p:cNvPr id="5" name="Oval 4"/>
          <p:cNvSpPr/>
          <p:nvPr/>
        </p:nvSpPr>
        <p:spPr>
          <a:xfrm>
            <a:off x="2896851" y="4551219"/>
            <a:ext cx="507722" cy="494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776173" y="4551219"/>
            <a:ext cx="507722" cy="494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766773" y="4551219"/>
            <a:ext cx="507722" cy="49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757373" y="4551218"/>
            <a:ext cx="507722" cy="494000"/>
          </a:xfrm>
          <a:prstGeom prst="ellipse">
            <a:avLst/>
          </a:prstGeom>
          <a:solidFill>
            <a:srgbClr val="AFEF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145895" y="4585855"/>
            <a:ext cx="507722" cy="49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60729" y="4585855"/>
            <a:ext cx="507722" cy="494000"/>
          </a:xfrm>
          <a:prstGeom prst="ellipse">
            <a:avLst/>
          </a:prstGeom>
          <a:solidFill>
            <a:srgbClr val="FFC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8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161</TotalTime>
  <Words>240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Candara</vt:lpstr>
      <vt:lpstr>Ink Free</vt:lpstr>
      <vt:lpstr>Symbol</vt:lpstr>
      <vt:lpstr>Wingdings</vt:lpstr>
      <vt:lpstr>Waveform</vt:lpstr>
      <vt:lpstr>Topic:</vt:lpstr>
      <vt:lpstr>Perspective of community development in education  </vt:lpstr>
      <vt:lpstr>PowerPoint Presentation</vt:lpstr>
      <vt:lpstr>Continue….</vt:lpstr>
      <vt:lpstr>Components of community education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Arslan</dc:creator>
  <cp:lastModifiedBy>hina kaynat</cp:lastModifiedBy>
  <cp:revision>27</cp:revision>
  <dcterms:created xsi:type="dcterms:W3CDTF">2019-10-29T11:41:36Z</dcterms:created>
  <dcterms:modified xsi:type="dcterms:W3CDTF">2020-03-31T17:21:45Z</dcterms:modified>
</cp:coreProperties>
</file>